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5" r:id="rId5"/>
    <p:sldId id="293" r:id="rId6"/>
    <p:sldId id="296" r:id="rId7"/>
    <p:sldId id="298" r:id="rId8"/>
    <p:sldId id="271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34" r:id="rId18"/>
    <p:sldId id="309" r:id="rId19"/>
    <p:sldId id="311" r:id="rId20"/>
    <p:sldId id="312" r:id="rId21"/>
    <p:sldId id="314" r:id="rId22"/>
    <p:sldId id="315" r:id="rId23"/>
    <p:sldId id="316" r:id="rId24"/>
    <p:sldId id="318" r:id="rId25"/>
    <p:sldId id="335" r:id="rId26"/>
    <p:sldId id="319" r:id="rId27"/>
    <p:sldId id="276" r:id="rId28"/>
    <p:sldId id="322" r:id="rId29"/>
    <p:sldId id="321" r:id="rId30"/>
    <p:sldId id="323" r:id="rId31"/>
    <p:sldId id="324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261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52CE"/>
    <a:srgbClr val="4AADA8"/>
    <a:srgbClr val="0C7C63"/>
    <a:srgbClr val="AD9678"/>
    <a:srgbClr val="F5B184"/>
    <a:srgbClr val="D8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9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F47C-33A4-472A-9FD9-67102D744CEC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519A-F1CA-4646-8FA5-46C0AC9888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C3CC1-8A51-D3B8-FFD9-A6EC0840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0011DF-D9C1-7AA2-1ECC-AACB2411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EB281-DBD0-107A-413B-69A3834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8799F-666F-F5ED-C270-BC8E419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36BC2-4B12-42FB-59EE-1386B24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3C6D-FCA4-A64A-A662-A70D304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355A05-864C-51F8-3A05-7872A42E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624314-094B-2834-259F-9D70E821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6431FE-F2C3-E7B2-A864-EF6DC0C7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84A445-3D4A-F4C6-0190-89D8236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E692CB-8237-9D1D-999A-1982E9E8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180BEF-1A59-D92B-0D14-6875FECE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2306E-62B8-8C5F-0E32-0614658C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B8C310-82AD-DF10-2526-9FD6E05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F6DB00-9818-9261-A29B-F0EAB60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41783-7DC4-A333-6B2A-0AFCBB09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B1A6-84CC-0976-BD40-C034B2AA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CE7A71-1942-BC84-E4B1-36DA81F7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7600D-AD43-0326-4A38-2FFC1E28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570CE9-47DA-BED7-66F2-6F5A2723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8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C26938-8EEF-FCA8-624C-A52A773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977C65-CB6B-BC46-22E3-3BF1F708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EDC47-D2D4-03C4-809B-37445B4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9F0707-322A-80D6-D4D0-3A42F3B5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5C4066-6CE1-4692-3651-7270A5E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7D413-54E7-B1CB-3A0A-936EE4C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FDDDD-73F5-86D3-A08F-5F5F90F6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79A411-F17D-64EE-65D4-A58DC7A3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3833B9-D842-E8AC-B451-F6140152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9045D-0383-E6EF-458E-A7F4BE49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6C865B-1D1A-4069-37DB-DC53846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0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150A3-7216-96E6-1676-ED21C813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30F38-B6F1-B278-42A8-9F8B75DC9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324B70-0927-1BE9-B0D1-027AA8AB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95FF0E-0861-838A-0204-3DDF79896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3E2209-ACA1-CC8C-0138-5028577A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407198-5BBE-677B-F28F-8B7C628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664435-A7A8-ED54-92E7-03C9D3D0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563FF-4269-BE2F-B031-3F74E146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9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BA9C-5C19-E66B-716B-C4DE4ED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209CB-7089-5523-6896-74DA8F44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C7F690-0856-87C9-3429-9C8FD6E8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181373-DE7C-24EF-DA25-5D538D0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0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1FDDB6-9DA3-812F-652C-E8B0618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BD047D-C8B1-9B2E-E4B6-3A8A8A04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B7838-3B9C-7BDB-ED40-F11B7194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E9EEF-6256-3E79-9064-290B8755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4ABC76-3E51-C37A-FB9C-E6AABD12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0871A6-AA39-6320-3092-DD9D8547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8F978-A2C4-A942-A08E-E40F7E8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F82FFF-255A-5533-1912-1A6F93E6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68966-2308-8A9D-CA77-804EE45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9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D5CF8-D828-97A2-8F62-38C4B8C2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858817-9E72-638F-FBFE-3D307C8B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C571AC-7E86-AB5B-A344-33B7E745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92D7B6-60F7-22A8-B2AF-07CC95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9542D-7A6C-5C47-FD5E-6027E578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6926CC-8F90-A0FD-E3FA-69F29BC2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9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0B37A1-0CFF-C689-72D4-01B00568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D8A4ED-E07F-2EA1-D691-FAC5F90D4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FFECD2-1897-78B7-D051-890AC759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CF0D44-CA75-E9BA-CE3F-8544E6EE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B1203-350E-0EF9-5322-3A738DA1B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42.jp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C5CF3-DA2D-1D55-CDB4-10D80F107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7CF5B-0B8C-2754-19DB-0BE3539D5C5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68EE8C8-DC8A-58E2-426E-C799EDDB09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4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6E52CC8-BF3E-5321-EC25-F5C59F14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980E41-597E-E519-C671-EB2E839E2AB9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B2FDD3-D7AE-A659-2B1C-44FDFD7A8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3EF70-705F-1F5F-7544-E3E1C51CC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2457E4-6743-2A9B-4302-B382C51BDAF7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C7DF6D-4D47-EF5E-5212-B347EBE24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E53AE5-B44C-9258-DB9A-09AE4E2A8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D73FAD-5537-1AD4-DF85-865A9C38CB0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3C59C-800B-8696-A4A1-2E32C1B2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76E28-B6C0-1ACE-CF81-D38A902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7E0BEC-291E-8AB2-5EC3-1094426CF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8"/>
          <a:stretch/>
        </p:blipFill>
        <p:spPr>
          <a:xfrm>
            <a:off x="5978013" y="2542847"/>
            <a:ext cx="5296628" cy="339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B569A9E-FAE5-E728-217A-F0AE9FEA8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8"/>
          <a:stretch/>
        </p:blipFill>
        <p:spPr>
          <a:xfrm>
            <a:off x="5978013" y="2542847"/>
            <a:ext cx="5296628" cy="339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AAFF6E5-DA6B-0D56-E508-D6367BA06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363" y="2658165"/>
            <a:ext cx="5869544" cy="31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850EF9-B991-66B1-E1F7-BDF059BD80A3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</p:spTree>
    <p:extLst>
      <p:ext uri="{BB962C8B-B14F-4D97-AF65-F5344CB8AC3E}">
        <p14:creationId xmlns:p14="http://schemas.microsoft.com/office/powerpoint/2010/main" val="32804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DEA8592-CA0E-3982-9A48-13E6230A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363" y="2658165"/>
            <a:ext cx="5869544" cy="31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248A-F7F0-9A22-9134-9FC41B88A81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B7047CF8-1A02-5715-189F-CF2923A3D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3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00E9CE-A5DF-D1E1-8C85-92B1BCADD2E0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A7DFB-A866-BD19-3A5B-D5211DF606B1}"/>
              </a:ext>
            </a:extLst>
          </p:cNvPr>
          <p:cNvSpPr txBox="1"/>
          <p:nvPr/>
        </p:nvSpPr>
        <p:spPr>
          <a:xfrm>
            <a:off x="600525" y="2758236"/>
            <a:ext cx="561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382A311F-C248-D982-B395-659BF99FD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03229 -0.188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  <p:bldP spid="10" grpId="0"/>
      <p:bldP spid="10" grpId="1"/>
      <p:bldP spid="1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7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59533D-AD42-5E66-2842-447D4D3BADEC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CA35FF-2420-0DD7-1F33-068FBF47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33921B-C518-9A52-A8F7-F975E99737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D704C4-124F-B970-91E8-33301811A510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45D117-8C5A-35A4-FD68-C59D809E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6B6D9D1-8788-627C-D70C-FEC60AD25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3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A24ECB-B0BE-BFC5-5108-CFCDF0C86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21C7558-5FB5-4161-0E8F-263E93CF3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0B51D683-EE85-98A5-A699-8B61EE1C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01653 -0.1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83A25A-E8B0-0D22-2DFA-C6378102D60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B22BF00-C508-B8DE-57E9-EB85629A8A13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5F97A7-9CC1-ABCB-4071-C60195BAF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21A0AF7-DE5D-169D-E796-0C4B0241D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0F7E-48B5-FB34-6125-6CDA1D336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081902" y="2255081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22" name="Video 7">
            <a:hlinkClick r:id="" action="ppaction://media"/>
            <a:extLst>
              <a:ext uri="{FF2B5EF4-FFF2-40B4-BE49-F238E27FC236}">
                <a16:creationId xmlns:a16="http://schemas.microsoft.com/office/drawing/2014/main" id="{EE25E932-DF56-093A-599A-BE173F019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magine 1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12F69766-3D16-A63E-8D19-C6E1B0C091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9" grpId="0"/>
      <p:bldP spid="2" grpId="0" animBg="1"/>
      <p:bldP spid="9" grpId="0"/>
      <p:bldP spid="10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116884-4057-12ED-111D-B0B9B0BD4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3" y="2454358"/>
            <a:ext cx="4315232" cy="361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06 -3.33333E-6 C 0.18906 -3.33333E-6 0.26133 -0.07662 0.26133 -0.13865 L 0.26133 -0.27708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E670E-5389-9BD7-A684-24043CE62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9" y="2781922"/>
            <a:ext cx="5696548" cy="243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274" y="2799328"/>
            <a:ext cx="6412402" cy="282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475" y="2883838"/>
            <a:ext cx="6192994" cy="2726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DFB1278-BC04-8B0C-C5B2-175A64039582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95058A-FEA6-1E3E-176E-72F079105067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0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44A657-4717-C238-E96D-A05D47594C7C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49493-DDD7-E746-43BD-0BA27DDD67F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Fasi di Sviluppo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Scelta dei Dati e Progettazione del Database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Data Analysis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AB3C130-8087-D931-9B95-DA3981CC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2A9AE92-2999-5322-5D71-8288113C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41B276-38C0-7E0C-CC3B-D59E53B5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8247FF6-62BE-005E-4A40-279B348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823">
            <a:off x="1358542" y="3190821"/>
            <a:ext cx="3450360" cy="18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1" grpId="0" uiExpand="1" build="p"/>
      <p:bldP spid="11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AB32EB-D0FF-47BE-4D74-629A364FE1EA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5CE9626-758F-31B1-24C1-46AC3C2CD415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26D90BE-08F2-51D8-A66A-E801A63E72DE}"/>
              </a:ext>
            </a:extLst>
          </p:cNvPr>
          <p:cNvSpPr/>
          <p:nvPr/>
        </p:nvSpPr>
        <p:spPr>
          <a:xfrm>
            <a:off x="1379042" y="4313386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6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385B1E-BE7C-AC84-44D7-485D413F82DA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530035" y="4351110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70E5F3-F2DC-6907-C756-E0F75A097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E307A5-420E-F427-4FA9-D86D575E0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8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A33087-3ECC-86BE-D3C4-D1B3586B71B3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5024673"/>
            <a:ext cx="1910281" cy="113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3C783B-C112-5F7E-7B78-8532727B0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5A5FF0-E11E-4312-EABC-F1004DABB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0039BC-247A-E760-043B-BD33DC36A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F42A78-8F79-78F1-AD13-283D4CAE6A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FDD2B2-EDF4-3247-4C9F-8E2104A056DF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5060887"/>
            <a:ext cx="1910281" cy="96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BB6F75-D6AF-BE1D-B1E0-E3F64F4569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68A828-37F7-07B5-BB5C-ECBE7E565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06917F-9136-B843-652D-2F8A017A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9ADF285-F974-2D7B-0027-BDDAF2E58443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10A36B-74FE-CB93-48B3-8D13CAD84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5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</p:spTree>
    <p:extLst>
      <p:ext uri="{BB962C8B-B14F-4D97-AF65-F5344CB8AC3E}">
        <p14:creationId xmlns:p14="http://schemas.microsoft.com/office/powerpoint/2010/main" val="2791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4FAD49-044E-9384-5B2B-E2460F11540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456F822-4F4D-2C35-36AF-53A69143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846CDF-559F-D222-02DC-8DC4743A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06CE15-53D0-A237-8766-6A92425C5432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9" name="Immagine 1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EF6E5882-7ED7-76D2-F446-4197A778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9FDB34-CFA6-1058-C6AE-57964654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890" y="2375892"/>
            <a:ext cx="4330958" cy="350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DEA27B-DC17-2B7B-CA0C-76E191E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867" y="2375893"/>
            <a:ext cx="3885004" cy="35033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2643 -3.33333E-6 C 0.18307 -3.33333E-6 0.25299 -0.07731 0.25299 -0.13981 L 0.25299 -0.27963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7AF82F-E447-99DC-BA80-185054C5A1D4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B85E68-A9BD-11F1-C228-67FFAA49E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70DDD4-AC3D-CF59-951B-F1FDAC8A6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2D31DF-7869-AE16-8B1B-BCA70737D7C3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7490E-99FE-574B-A2D7-DBC06ACE760C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879CA5-9CEE-85FC-2CEC-1B1B167F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6D3BB9-1FE1-A462-5ACB-DF8B11A6F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BF725D-D181-91FE-4F48-912EFF7E48B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E460D7-0209-4673-8BAF-F0931550AE2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4470A-DC6C-CC63-4583-BC5557A1DBFD}"/>
              </a:ext>
            </a:extLst>
          </p:cNvPr>
          <p:cNvSpPr txBox="1"/>
          <p:nvPr/>
        </p:nvSpPr>
        <p:spPr>
          <a:xfrm>
            <a:off x="833451" y="2014989"/>
            <a:ext cx="630259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AD9678"/>
                </a:solidFill>
                <a:latin typeface="Bahnschrift SemiBold Condensed" panose="020B0502040204020203" pitchFamily="34" charset="0"/>
              </a:rPr>
              <a:t>MongoDB</a:t>
            </a:r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Database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KPMG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Collection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Iscritti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Immatricolati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Fuorisede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ISTAT</a:t>
            </a:r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095EDF4-DC4B-0AEA-E142-79496B7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DADE9C-2D67-B31F-D9B5-BC685238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BC709A3-1A13-6304-6466-C17226ED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3E133-F85F-D698-3446-F988578F1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32222" r="10277" b="33540"/>
          <a:stretch/>
        </p:blipFill>
        <p:spPr>
          <a:xfrm>
            <a:off x="8377223" y="5182334"/>
            <a:ext cx="2981326" cy="85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98228C-4B21-DEDE-6214-EE4E2616A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982">
            <a:off x="7546091" y="2595240"/>
            <a:ext cx="2427348" cy="18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48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06 0 C 0.18906 0 0.26133 -0.06713 0.26133 -0.1213 L 0.26133 -0.2425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13" grpId="0"/>
      <p:bldP spid="13" grpId="1"/>
      <p:bldP spid="13" grpId="2"/>
      <p:bldP spid="11" grpId="0" uiExpand="1" build="p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24F12-8791-9A46-3CFC-D2D8D433D6A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2990A2-F327-2339-DD70-6646867C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064713-AE87-E973-9AF8-406275ACB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578 -7.40741E-7 C 0.18203 -7.40741E-7 0.25156 -0.07801 0.25156 -0.1412 L 0.25156 -0.28171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4FA1B-FFFE-8A07-FC29-823A3AB2CF08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54B2E-EAA0-8189-BD06-8C0A14A56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7B8966-465E-2002-E7CE-B3D1F17BE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C4422B-760F-8D71-A4F5-64B9868698D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DBFB2A4-C1C7-D90B-B2BB-51F480B40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773</Words>
  <Application>Microsoft Office PowerPoint</Application>
  <PresentationFormat>Widescreen</PresentationFormat>
  <Paragraphs>250</Paragraphs>
  <Slides>39</Slides>
  <Notes>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24</cp:revision>
  <dcterms:created xsi:type="dcterms:W3CDTF">2022-06-02T14:01:30Z</dcterms:created>
  <dcterms:modified xsi:type="dcterms:W3CDTF">2022-06-04T15:38:21Z</dcterms:modified>
</cp:coreProperties>
</file>